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649" r:id="rId2"/>
    <p:sldId id="1077" r:id="rId3"/>
    <p:sldId id="107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3449D-9DBE-BA48-94E0-E30C26E867E6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9DFEB-BE01-B949-ABE7-8F819A53B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10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NOAA POES – 30 deg field of view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2BFD2-E818-0A40-A6D2-4575A342016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43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NOAA POES – 30 deg field of view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2BFD2-E818-0A40-A6D2-4575A342016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3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7338C-5A78-7E4E-9C5A-4B46B2424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3EE3B-F0E5-5149-8F8E-143CE4B61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8D154-3B76-6F4A-85A3-394994E2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6FE5D-A680-974C-9765-DDB9DE91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7A326-F5BC-AD4A-A7B0-451DD43D5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8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EAD0C-64EB-DB48-9696-754B573F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B96E37-0523-D445-8A4E-BBB363197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0C5E1-C366-754D-9005-CC21F658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CD8F1-81B2-C346-BA67-275AD3358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97E5A-A8D0-234E-92D2-9DA4F41F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16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8972E-AC9F-D349-8C66-52BCF6B8A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9CC75-A6A6-3747-9E30-3AC8D2B1D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E4FB0-9C25-784C-9D3E-2B7CFFE46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13EE5-EBC2-CB47-B577-6CEA9F9DD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90818-D892-1D43-B5A9-5E760AFE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7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1C56-94D1-AC40-9B97-F21BCACB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FAE0-7A3F-D746-9D39-821C968F0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0A51E-6F7F-A449-8C48-4DE68C65E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673D8-119B-744F-BC84-B030BADB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0AAD-B92E-2C41-B784-FAFBAD2C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7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5F32-5EB0-984F-9EF4-A4342D28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B68A5-3F77-9847-BA7D-640F2D120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68DE2-28D8-B743-863E-E273B7472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D7F22-1E38-8E43-8F96-580CA07D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6C0E0-255E-D042-8381-765FA536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0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A309-9F5E-8644-881E-62860EC4F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E8A8C-1745-584F-B72F-8BA9DC249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8BD62-4E68-8442-B12F-783C1D3BC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DFE45-4A9C-7841-8653-51E67D06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D8901-36A8-3646-8667-608972E2C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63762-ADF5-3945-B3F9-42BA09FB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5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2BB5-4884-884D-BDFC-EA57F66C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36D64-2D8C-A641-AA26-99AC74CBE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EDD45-EAC1-A54F-BD27-4551BEDBB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81A06-7BB7-CC43-9B56-4FE76B13A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D40828-2C38-1D48-BC0B-1D96DAC1D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D6501-1B04-B44E-A3F8-1029537F7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5B0867-BA47-1341-BA32-C4817165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D01275-761C-6142-A11A-C2EDE0BB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7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6346-E76E-8246-8F54-E06BEC3BB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1C20A6-91D4-7C40-8E94-7DB2A7AF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34CBD-7B9A-1E47-ADEF-AAE4796F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32EA1-A58F-D941-A353-12919798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2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12A810-53A5-AC46-A74C-214639634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0A893-ECC0-FC49-9165-3FC729EC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DF06C-0921-F34C-85EC-4DFF1D74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24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421E-A2F3-CE46-B066-EF6573BE5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AD53-EB82-A94A-AC77-60EB927D5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382C4-21C6-6844-99B2-9F3EE7FAC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DD98E-075D-674C-82FF-F5A5D907E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060FC-25A7-6A44-AA02-2BEC72E4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5FB61-BFA9-CA4D-9A4B-F6F6348B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09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3DCE-84A0-E943-8ABF-296088FB6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0D6A77-36AD-2D45-B8F1-C5F51E5AD8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DB2A9-90C3-A946-8141-A4165A1D1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3340F-2FB2-5847-BA2C-6351027C2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E8CC7-6E4A-FB4B-BF8D-FBBEA90A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B77E9-0CC7-5F44-9829-30BFE3C2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A58A6-CE28-704D-92DC-3BAA2ABE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BEBDD-7C9C-1243-B274-68F52DEFC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D0E47-322C-B049-97EE-FC5CE8619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72568-3191-1144-96D3-B1CC3161F54B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CB5AF-F864-254B-9C3E-B9C5805CC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E8AB9-AB12-E44E-AD3D-F671087BB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u="sng" dirty="0">
              <a:solidFill>
                <a:schemeClr val="tx2"/>
              </a:solidFill>
            </a:endParaRPr>
          </a:p>
          <a:p>
            <a:endParaRPr lang="en-US" u="sng" dirty="0">
              <a:solidFill>
                <a:schemeClr val="tx2"/>
              </a:solidFill>
            </a:endParaRPr>
          </a:p>
          <a:p>
            <a:endParaRPr lang="en-US" u="sng" dirty="0">
              <a:solidFill>
                <a:schemeClr val="tx2"/>
              </a:solidFill>
            </a:endParaRPr>
          </a:p>
          <a:p>
            <a:pPr>
              <a:buNone/>
            </a:pPr>
            <a:endParaRPr lang="en-US" u="sng" dirty="0">
              <a:solidFill>
                <a:schemeClr val="tx2"/>
              </a:solidFill>
            </a:endParaRPr>
          </a:p>
        </p:txBody>
      </p:sp>
      <p:pic>
        <p:nvPicPr>
          <p:cNvPr id="11" name="Picture 10" descr="Blum - Thesis_070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39" t="41309" r="31420" b="38927"/>
          <a:stretch>
            <a:fillRect/>
          </a:stretch>
        </p:blipFill>
        <p:spPr>
          <a:xfrm>
            <a:off x="1092981" y="2985141"/>
            <a:ext cx="3340070" cy="233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4B319-5F26-6641-9760-5CE77583F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189" y="2417452"/>
            <a:ext cx="6225079" cy="3495470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118DA8AB-7302-7846-8AF9-0CE39BC7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Charged particle motion and precipitation</a:t>
            </a:r>
          </a:p>
        </p:txBody>
      </p:sp>
    </p:spTree>
    <p:extLst>
      <p:ext uri="{BB962C8B-B14F-4D97-AF65-F5344CB8AC3E}">
        <p14:creationId xmlns:p14="http://schemas.microsoft.com/office/powerpoint/2010/main" val="214950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u="sng" dirty="0">
              <a:solidFill>
                <a:schemeClr val="tx2"/>
              </a:solidFill>
            </a:endParaRPr>
          </a:p>
          <a:p>
            <a:endParaRPr lang="en-US" u="sng" dirty="0">
              <a:solidFill>
                <a:schemeClr val="tx2"/>
              </a:solidFill>
            </a:endParaRPr>
          </a:p>
          <a:p>
            <a:endParaRPr lang="en-US" u="sng" dirty="0">
              <a:solidFill>
                <a:schemeClr val="tx2"/>
              </a:solidFill>
            </a:endParaRPr>
          </a:p>
          <a:p>
            <a:pPr>
              <a:buNone/>
            </a:pPr>
            <a:endParaRPr lang="en-US" u="sng" dirty="0">
              <a:solidFill>
                <a:schemeClr val="tx2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381328" y="2406331"/>
            <a:ext cx="9213851" cy="4373847"/>
            <a:chOff x="2316648" y="1600200"/>
            <a:chExt cx="6777016" cy="3375181"/>
          </a:xfrm>
        </p:grpSpPr>
        <p:pic>
          <p:nvPicPr>
            <p:cNvPr id="33" name="Picture 32" descr="JSample Thesis UCB 201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254" t="61792" r="19643" b="15206"/>
            <a:stretch>
              <a:fillRect/>
            </a:stretch>
          </p:blipFill>
          <p:spPr>
            <a:xfrm>
              <a:off x="2316648" y="1600200"/>
              <a:ext cx="6370152" cy="3154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TextBox 7"/>
            <p:cNvSpPr txBox="1">
              <a:spLocks noChangeArrowheads="1"/>
            </p:cNvSpPr>
            <p:nvPr/>
          </p:nvSpPr>
          <p:spPr bwMode="auto">
            <a:xfrm>
              <a:off x="6954137" y="4711211"/>
              <a:ext cx="2139527" cy="26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000" dirty="0">
                  <a:solidFill>
                    <a:srgbClr val="404040"/>
                  </a:solidFill>
                  <a:latin typeface="Optima"/>
                  <a:cs typeface="Optima"/>
                </a:rPr>
                <a:t>J. Sample, PhD Thesis (2013)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93779" y="3847405"/>
            <a:ext cx="102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cs typeface="Optima"/>
              </a:rPr>
              <a:t>Pitch Angle: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849D8C77-CCF2-624C-A7BA-F55BA68F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Charged particle motion and precipitation</a:t>
            </a:r>
          </a:p>
        </p:txBody>
      </p:sp>
    </p:spTree>
    <p:extLst>
      <p:ext uri="{BB962C8B-B14F-4D97-AF65-F5344CB8AC3E}">
        <p14:creationId xmlns:p14="http://schemas.microsoft.com/office/powerpoint/2010/main" val="3486647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2C89CC-5A48-7441-ABC1-2B3869F97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838200"/>
            <a:ext cx="12077700" cy="518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78D330-C958-D347-8956-1658F861311A}"/>
              </a:ext>
            </a:extLst>
          </p:cNvPr>
          <p:cNvSpPr txBox="1"/>
          <p:nvPr/>
        </p:nvSpPr>
        <p:spPr>
          <a:xfrm>
            <a:off x="2451371" y="3171219"/>
            <a:ext cx="515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</a:t>
            </a:r>
          </a:p>
        </p:txBody>
      </p:sp>
    </p:spTree>
    <p:extLst>
      <p:ext uri="{BB962C8B-B14F-4D97-AF65-F5344CB8AC3E}">
        <p14:creationId xmlns:p14="http://schemas.microsoft.com/office/powerpoint/2010/main" val="1072386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43</Words>
  <Application>Microsoft Office PowerPoint</Application>
  <PresentationFormat>Widescreen</PresentationFormat>
  <Paragraphs>17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Optima</vt:lpstr>
      <vt:lpstr>Office Theme</vt:lpstr>
      <vt:lpstr>Charged particle motion and precipitation</vt:lpstr>
      <vt:lpstr>Charged particle motion and precipitation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Conrad Meyer-reed</cp:lastModifiedBy>
  <cp:revision>8</cp:revision>
  <cp:lastPrinted>2020-09-18T19:38:35Z</cp:lastPrinted>
  <dcterms:created xsi:type="dcterms:W3CDTF">2020-09-18T18:41:14Z</dcterms:created>
  <dcterms:modified xsi:type="dcterms:W3CDTF">2021-09-07T22:27:48Z</dcterms:modified>
</cp:coreProperties>
</file>